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44" autoAdjust="0"/>
    <p:restoredTop sz="86441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BFEE4-8D0C-4BB6-887E-5AE15822F968}" type="datetimeFigureOut">
              <a:rPr lang="tr-TR" smtClean="0"/>
              <a:pPr/>
              <a:t>22.05.2010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C80CE-5A4F-428A-82DE-A9CF5E4D114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C80CE-5A4F-428A-82DE-A9CF5E4D114A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92DE-0271-4BAC-AC6E-79EFFE234B90}" type="datetime1">
              <a:rPr lang="tr-TR" smtClean="0"/>
              <a:pPr/>
              <a:t>22.05.2010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7D8D-B1B7-494E-9CA8-D8E711FAD270}" type="datetime1">
              <a:rPr lang="tr-TR" smtClean="0"/>
              <a:pPr/>
              <a:t>22.05.2010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8802-BB88-454C-82E6-9906DB855CC9}" type="datetime1">
              <a:rPr lang="tr-TR" smtClean="0"/>
              <a:pPr/>
              <a:t>22.05.2010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272E-3411-462B-8F4A-9E5A3AE005E7}" type="datetime1">
              <a:rPr lang="tr-TR" smtClean="0"/>
              <a:pPr/>
              <a:t>22.05.2010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FCB8-437F-417D-8229-CD0B396E2547}" type="datetime1">
              <a:rPr lang="tr-TR" smtClean="0"/>
              <a:pPr/>
              <a:t>22.05.2010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0441-0B23-4CF7-B51F-3468A801A364}" type="datetime1">
              <a:rPr lang="tr-TR" smtClean="0"/>
              <a:pPr/>
              <a:t>22.05.2010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ACEE-3E45-4F34-88B7-711BFD0B3C4D}" type="datetime1">
              <a:rPr lang="tr-TR" smtClean="0"/>
              <a:pPr/>
              <a:t>22.05.2010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3115-A735-4314-BE98-17BF976CFD84}" type="datetime1">
              <a:rPr lang="tr-TR" smtClean="0"/>
              <a:pPr/>
              <a:t>22.05.2010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CA07-A760-42F5-B37D-F73B6E85F8CB}" type="datetime1">
              <a:rPr lang="tr-TR" smtClean="0"/>
              <a:pPr/>
              <a:t>22.05.2010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B69D-F2EC-431F-8BD0-F3458E68DFA1}" type="datetime1">
              <a:rPr lang="tr-TR" smtClean="0"/>
              <a:pPr/>
              <a:t>22.05.2010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8182-12A5-4C57-85D8-E6D5B865DEB8}" type="datetime1">
              <a:rPr lang="tr-TR" smtClean="0"/>
              <a:pPr/>
              <a:t>22.05.2010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D21C0-71F2-4E13-90C9-B0F600BD0F8B}" type="datetime1">
              <a:rPr lang="tr-TR" smtClean="0"/>
              <a:pPr/>
              <a:t>22.05.2010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1</a:t>
            </a:r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8 Metin kutusu"/>
          <p:cNvSpPr txBox="1"/>
          <p:nvPr/>
        </p:nvSpPr>
        <p:spPr>
          <a:xfrm>
            <a:off x="1071538" y="714356"/>
            <a:ext cx="8072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latin typeface="Algerian" pitchFamily="82" charset="0"/>
              </a:rPr>
              <a:t>2009- 2010 EĞİTİM VE ÖĞRETİM YILI BU BENİM ESERİM MATEMATİK FEN PROJE ÇALIŞMASI</a:t>
            </a:r>
            <a:endParaRPr lang="tr-TR" sz="3200" b="1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1285852" y="2571744"/>
            <a:ext cx="750095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Baskerville Old Face" pitchFamily="18" charset="0"/>
              </a:rPr>
              <a:t>GAZİ KEMAL BİLİM VE SANAT MERKEZİ KÜTAHYA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00B050"/>
                </a:solidFill>
              </a:rPr>
              <a:t>PROJENİN ADI: </a:t>
            </a:r>
            <a:r>
              <a:rPr lang="tr-TR" b="1" dirty="0" smtClean="0"/>
              <a:t>NE SİHİRDİR, NE KERAMET MÜZİK MAKAMLARINDA MARİFET</a:t>
            </a:r>
            <a:endParaRPr lang="tr-TR" dirty="0" smtClean="0"/>
          </a:p>
          <a:p>
            <a:r>
              <a:rPr lang="tr-TR" b="1" dirty="0" smtClean="0"/>
              <a:t> </a:t>
            </a:r>
            <a:endParaRPr lang="tr-TR" dirty="0" smtClean="0"/>
          </a:p>
          <a:p>
            <a:r>
              <a:rPr lang="tr-TR" b="1" dirty="0" smtClean="0">
                <a:solidFill>
                  <a:srgbClr val="00B050"/>
                </a:solidFill>
              </a:rPr>
              <a:t>PROJE NO: </a:t>
            </a:r>
            <a:r>
              <a:rPr lang="tr-TR" b="1" dirty="0" smtClean="0"/>
              <a:t>2009002614</a:t>
            </a:r>
            <a:endParaRPr lang="tr-TR" dirty="0" smtClean="0"/>
          </a:p>
          <a:p>
            <a:endParaRPr lang="tr-TR" b="1" dirty="0" smtClean="0"/>
          </a:p>
          <a:p>
            <a:r>
              <a:rPr lang="tr-TR" b="1" dirty="0" smtClean="0">
                <a:solidFill>
                  <a:srgbClr val="00B050"/>
                </a:solidFill>
              </a:rPr>
              <a:t>DANIŞMAN ÖĞRETMEN: </a:t>
            </a:r>
            <a:r>
              <a:rPr lang="tr-TR" b="1" dirty="0" smtClean="0"/>
              <a:t>FATİH BOZYİĞİT (Eğitim Bilimleri Uzmanı- Fen ve Teknoloji Öğretmeni</a:t>
            </a:r>
          </a:p>
          <a:p>
            <a:r>
              <a:rPr lang="tr-TR" b="1" dirty="0" smtClean="0">
                <a:solidFill>
                  <a:srgbClr val="00B050"/>
                </a:solidFill>
              </a:rPr>
              <a:t>PROJEYİ HAZIRLAYAN ÖĞRENCİ: </a:t>
            </a:r>
            <a:r>
              <a:rPr lang="tr-TR" b="1" dirty="0" smtClean="0"/>
              <a:t>AYBARS ARISOY</a:t>
            </a:r>
            <a:endParaRPr lang="tr-TR" b="1" dirty="0"/>
          </a:p>
        </p:txBody>
      </p:sp>
      <p:pic>
        <p:nvPicPr>
          <p:cNvPr id="13" name="12 Resim" descr="earg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39100" y="5972175"/>
            <a:ext cx="1104900" cy="885825"/>
          </a:xfrm>
          <a:prstGeom prst="rect">
            <a:avLst/>
          </a:prstGeom>
        </p:spPr>
      </p:pic>
      <p:pic>
        <p:nvPicPr>
          <p:cNvPr id="14" name="13 Resim" descr="me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104900" cy="1095375"/>
          </a:xfrm>
          <a:prstGeom prst="rect">
            <a:avLst/>
          </a:prstGeom>
        </p:spPr>
      </p:pic>
      <p:pic>
        <p:nvPicPr>
          <p:cNvPr id="15" name="14 Resim" descr="bilse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43834" y="0"/>
            <a:ext cx="1295400" cy="78579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62579" cy="70219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42976" y="743828"/>
            <a:ext cx="80010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PROJENİN AMACI: 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 çalışmada musiki makamlarının tohum ve bitki gelişimi üzerindeki etkisinin incelenmesi, bu etkinin olumlu veya olumsuz yönde olup olmadığı ve eğer olumlu yöndeyse bu gelişmenin boyutlarının incelenmesi ve gözlenmesi amaçlanmıştır.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11 Resim" descr="earg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86776" y="6143644"/>
            <a:ext cx="1104900" cy="885825"/>
          </a:xfrm>
          <a:prstGeom prst="rect">
            <a:avLst/>
          </a:prstGeom>
        </p:spPr>
      </p:pic>
      <p:pic>
        <p:nvPicPr>
          <p:cNvPr id="13" name="12 Resim" descr="me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104900" cy="1095375"/>
          </a:xfrm>
          <a:prstGeom prst="rect">
            <a:avLst/>
          </a:prstGeom>
        </p:spPr>
      </p:pic>
      <p:pic>
        <p:nvPicPr>
          <p:cNvPr id="15" name="14 Resim" descr="bilse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01024" y="0"/>
            <a:ext cx="1295400" cy="785794"/>
          </a:xfrm>
          <a:prstGeom prst="rect">
            <a:avLst/>
          </a:prstGeom>
        </p:spPr>
      </p:pic>
      <p:pic>
        <p:nvPicPr>
          <p:cNvPr id="10" name="9 Resim" descr="DSCN0345.JPG"/>
          <p:cNvPicPr>
            <a:picLocks noGrp="1" noChangeAspect="1"/>
          </p:cNvPicPr>
          <p:nvPr isPhoto="1"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1142976" y="3429000"/>
            <a:ext cx="3000364" cy="2393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13 Resim" descr="DSCN0350.JPG"/>
          <p:cNvPicPr>
            <a:picLocks noGrp="1" noChangeAspect="1"/>
          </p:cNvPicPr>
          <p:nvPr isPhoto="1"/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4786314" y="3500438"/>
            <a:ext cx="3357586" cy="2393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33" y="0"/>
            <a:ext cx="9362579" cy="70219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57224" y="729680"/>
            <a:ext cx="74295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PROJENİN ÖNEMİ: 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 çalışma; tarım ve hayvancılık alanlarının yaygın olduğu ülkemizde daha verimli, daha ekonomik ve kimyasal maddeler kullanılmadan, doğal olarak ürün alımı bunun sonucunda da sağlıklı nesillerin yetiştirilmesi açısından önemlidir.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11 Resim" descr="earg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86776" y="6143644"/>
            <a:ext cx="1104900" cy="885825"/>
          </a:xfrm>
          <a:prstGeom prst="rect">
            <a:avLst/>
          </a:prstGeom>
        </p:spPr>
      </p:pic>
      <p:pic>
        <p:nvPicPr>
          <p:cNvPr id="13" name="12 Resim" descr="me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864686" cy="857232"/>
          </a:xfrm>
          <a:prstGeom prst="rect">
            <a:avLst/>
          </a:prstGeom>
        </p:spPr>
      </p:pic>
      <p:pic>
        <p:nvPicPr>
          <p:cNvPr id="14" name="13 Resim" descr="bilse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72462" y="0"/>
            <a:ext cx="1295400" cy="785794"/>
          </a:xfrm>
          <a:prstGeom prst="rect">
            <a:avLst/>
          </a:prstGeom>
        </p:spPr>
      </p:pic>
      <p:pic>
        <p:nvPicPr>
          <p:cNvPr id="10" name="9 Resim" descr="DSCN0343.JPG"/>
          <p:cNvPicPr>
            <a:picLocks noGrp="1" noChangeAspect="1"/>
          </p:cNvPicPr>
          <p:nvPr isPhoto="1"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2285984" y="2643182"/>
            <a:ext cx="4691063" cy="2786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33" y="0"/>
            <a:ext cx="9362579" cy="70219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8 Metin kutusu"/>
          <p:cNvSpPr txBox="1"/>
          <p:nvPr/>
        </p:nvSpPr>
        <p:spPr>
          <a:xfrm>
            <a:off x="1357290" y="128586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57224" y="747746"/>
            <a:ext cx="828677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YÖNTEM: 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Projede kontrollü deney prensipleri uygulanmıştır. Buna göre; aynı atadan alınmış tohumlara (kuru fasulye, mısır ve nohut) iki güne bir 1 ml su verilmiş, güneşten aynı zamanlarda aynı oranda aynı yerde yararlanılmış ve iki güne bir 30 dakika ilgili makamlar ( Saba Makamı, </a:t>
            </a:r>
            <a:r>
              <a:rPr kumimoji="0" lang="tr-T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Rehavi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Makamı, </a:t>
            </a:r>
            <a:r>
              <a:rPr kumimoji="0" lang="tr-T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Pentatonik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Melodiler, Hicaz Makamı, </a:t>
            </a:r>
            <a:r>
              <a:rPr kumimoji="0" lang="tr-T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İmprovize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tr-T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Baksi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Dansı ve Nihavent Makamı ) dinletilmiştir. Belirli zaman aralıklarında da tohumların boyları ölçülmüştür.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11 Resim" descr="earg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86776" y="5972175"/>
            <a:ext cx="1104900" cy="885825"/>
          </a:xfrm>
          <a:prstGeom prst="rect">
            <a:avLst/>
          </a:prstGeom>
        </p:spPr>
      </p:pic>
      <p:pic>
        <p:nvPicPr>
          <p:cNvPr id="13" name="12 Resim" descr="me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936745" cy="928670"/>
          </a:xfrm>
          <a:prstGeom prst="rect">
            <a:avLst/>
          </a:prstGeom>
        </p:spPr>
      </p:pic>
      <p:pic>
        <p:nvPicPr>
          <p:cNvPr id="14" name="13 Resim" descr="bilse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72462" y="0"/>
            <a:ext cx="1295400" cy="785794"/>
          </a:xfrm>
          <a:prstGeom prst="rect">
            <a:avLst/>
          </a:prstGeom>
        </p:spPr>
      </p:pic>
      <p:pic>
        <p:nvPicPr>
          <p:cNvPr id="15" name="14 Resim" descr="DSCN0321.JPG"/>
          <p:cNvPicPr>
            <a:picLocks noGrp="1" noChangeAspect="1"/>
          </p:cNvPicPr>
          <p:nvPr isPhoto="1"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2786050" y="3143248"/>
            <a:ext cx="4714909" cy="2714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33" y="0"/>
            <a:ext cx="9362579" cy="70219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664052"/>
            <a:ext cx="835821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BULGULAR ve SONUÇ: 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Tohumdan çatlama konusunda Hicaz makamı dinletilen tohum birinci olmuştur. Büyüme aşamasında ise </a:t>
            </a:r>
            <a:r>
              <a:rPr kumimoji="0" lang="tr-T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Pentatonik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ve </a:t>
            </a:r>
            <a:r>
              <a:rPr kumimoji="0" lang="tr-T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İmprovize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makamlarını dinleyen tohum daha önde gitmiştir. Özellikle </a:t>
            </a:r>
            <a:r>
              <a:rPr kumimoji="0" lang="tr-T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rehavi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makamını dinleyen tohum ise gelişim bakımından geride kalmıştır. Saba makamını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dinleyen 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tohum ise geç çimlenmiştir.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Tablo"/>
          <p:cNvGraphicFramePr>
            <a:graphicFrameLocks noGrp="1"/>
          </p:cNvGraphicFramePr>
          <p:nvPr/>
        </p:nvGraphicFramePr>
        <p:xfrm>
          <a:off x="1214415" y="2465070"/>
          <a:ext cx="7572425" cy="3154680"/>
        </p:xfrm>
        <a:graphic>
          <a:graphicData uri="http://schemas.openxmlformats.org/drawingml/2006/table">
            <a:tbl>
              <a:tblPr/>
              <a:tblGrid>
                <a:gridCol w="1285883"/>
                <a:gridCol w="1071570"/>
                <a:gridCol w="887872"/>
                <a:gridCol w="1081775"/>
                <a:gridCol w="1081775"/>
                <a:gridCol w="1081775"/>
                <a:gridCol w="1081775"/>
              </a:tblGrid>
              <a:tr h="592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latin typeface="Bell MT" pitchFamily="18" charset="0"/>
                          <a:ea typeface="Times New Roman"/>
                          <a:cs typeface="Times New Roman"/>
                        </a:rPr>
                        <a:t>Musiki Makamları</a:t>
                      </a:r>
                      <a:endParaRPr lang="tr-TR" sz="1800" dirty="0">
                        <a:solidFill>
                          <a:srgbClr val="FF0000"/>
                        </a:solidFill>
                        <a:latin typeface="Bell M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gün</a:t>
                      </a:r>
                      <a:endParaRPr lang="tr-TR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gün</a:t>
                      </a:r>
                      <a:endParaRPr lang="tr-TR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gün</a:t>
                      </a:r>
                      <a:endParaRPr lang="tr-TR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12.gün</a:t>
                      </a:r>
                      <a:endParaRPr lang="tr-TR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15.gün</a:t>
                      </a:r>
                      <a:endParaRPr lang="tr-TR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18.gün</a:t>
                      </a:r>
                      <a:endParaRPr lang="tr-TR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Saba </a:t>
                      </a:r>
                      <a:endParaRPr lang="tr-TR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omic Sans MS"/>
                          <a:ea typeface="Times New Roman"/>
                          <a:cs typeface="Times New Roman"/>
                        </a:rPr>
                        <a:t>Yeni çimlendi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1,5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2,8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4,9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7,8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9,5</a:t>
                      </a:r>
                      <a:endParaRPr lang="tr-TR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Rehavi</a:t>
                      </a:r>
                      <a:endParaRPr lang="tr-TR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0,5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2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2,5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2,8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3,4</a:t>
                      </a:r>
                      <a:endParaRPr lang="tr-TR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Pentatonik</a:t>
                      </a:r>
                      <a:endParaRPr lang="tr-TR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3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omic Sans MS"/>
                          <a:ea typeface="Times New Roman"/>
                          <a:cs typeface="Times New Roman"/>
                        </a:rPr>
                        <a:t>5, </a:t>
                      </a:r>
                      <a:r>
                        <a:rPr lang="tr-TR" sz="1800" b="0" dirty="0" smtClean="0">
                          <a:latin typeface="Comic Sans MS"/>
                          <a:ea typeface="Times New Roman"/>
                          <a:cs typeface="Times New Roman"/>
                        </a:rPr>
                        <a:t>5</a:t>
                      </a:r>
                      <a:endParaRPr lang="tr-TR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8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10,5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Hicaz</a:t>
                      </a:r>
                      <a:endParaRPr lang="tr-TR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2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3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3,5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5,4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8,2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9,7</a:t>
                      </a:r>
                      <a:endParaRPr lang="tr-TR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İmprovize</a:t>
                      </a:r>
                      <a:r>
                        <a:rPr lang="tr-T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tr-TR" sz="18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Baksi</a:t>
                      </a:r>
                      <a:r>
                        <a:rPr lang="tr-T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dansı</a:t>
                      </a:r>
                      <a:endParaRPr lang="tr-TR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3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5,8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8,4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10,5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12,5</a:t>
                      </a:r>
                      <a:endParaRPr lang="tr-TR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Nihavent </a:t>
                      </a:r>
                      <a:endParaRPr lang="tr-TR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0,5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3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5,5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7,2</a:t>
                      </a:r>
                      <a:endParaRPr lang="tr-TR" sz="1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" name="13 Resim" descr="earg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972175"/>
            <a:ext cx="1104900" cy="885825"/>
          </a:xfrm>
          <a:prstGeom prst="rect">
            <a:avLst/>
          </a:prstGeom>
        </p:spPr>
      </p:pic>
      <p:pic>
        <p:nvPicPr>
          <p:cNvPr id="15" name="14 Resim" descr="me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864685" cy="857231"/>
          </a:xfrm>
          <a:prstGeom prst="rect">
            <a:avLst/>
          </a:prstGeom>
        </p:spPr>
      </p:pic>
      <p:pic>
        <p:nvPicPr>
          <p:cNvPr id="16" name="15 Resim" descr="bilse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01024" y="0"/>
            <a:ext cx="1295400" cy="78579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293</Words>
  <Application>Microsoft Office PowerPoint</Application>
  <PresentationFormat>Ekran Gösterisi (4:3)</PresentationFormat>
  <Paragraphs>69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Slayt 1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</dc:creator>
  <cp:lastModifiedBy>h</cp:lastModifiedBy>
  <cp:revision>11</cp:revision>
  <dcterms:created xsi:type="dcterms:W3CDTF">2010-05-22T17:23:36Z</dcterms:created>
  <dcterms:modified xsi:type="dcterms:W3CDTF">2010-05-22T18:32:55Z</dcterms:modified>
</cp:coreProperties>
</file>